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2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B9B0A5-E37C-A542-77DF-6A0896E52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D0606AE-DD0F-5FFB-BD74-EBC4FBB5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6066C7A-840C-2A0D-B515-79D433DF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772585D-E20C-CFD8-0F06-A9BF3504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0241D45-261E-EBE7-0BAD-C19952DA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078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1C0363-94C2-6C37-46F9-6EF6F3F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7009FE53-878C-B22B-A4F6-3A8FC774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FC77C1DA-9ADA-2231-61BC-48DFC862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B51FB150-0DF5-4585-8FE9-C928219B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4FE2850-102E-386D-A56C-E1777EA4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6608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83BE414D-F096-7C2E-9AC2-4CAE2C265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AE33AF4C-2B17-EFF9-6911-4A60BFD89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303C2D6-5898-C46F-7917-81B28AFF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879B5EC-D6C1-EC5C-F7A3-16F2DA5D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218AD72-E13C-8A4C-FC43-9A13FEA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07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22444A0-7699-87AB-7A40-FE5312F0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89BC723-1F49-896D-96AC-4CF3E52F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E9CDB70-9E7E-20C3-2E40-414867FA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C00F02-F552-6C2C-A5FB-190E27C4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3588C7F-FDBB-FFA1-1AE3-972110FB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805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707347-A7B7-4FFE-0F16-28C274FA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D487903-DEE7-0513-2E95-8858E3AB3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ECD194F-7ADC-6656-1CD9-F1A39862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D013B25-BF5A-6448-5FF2-8F177569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79EA348-9DE3-2604-FE3F-3A74F67F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2798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B6BE55-5B45-2654-AA65-58CD2CE8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B9F5885-E96B-43E4-1A3A-FD8543077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1465273-1480-6920-F315-E3091F97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83C0B550-A5D9-D72D-C51B-0E3E9D63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89E957F7-B389-FBB4-1FEB-9963BB83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50D0514-E543-DD66-ACA7-E45B7F21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350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EE69CB-FB58-DF52-6CE5-73E83D7C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A06C54C-C57A-C452-ECDA-DA5C9608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4741F7E-2906-A01F-2A22-B25DC56B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4D7A0150-F028-D9D5-7B0E-F33AB55ED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2B3FA3EC-2CF8-7341-51D1-A02928E1C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99D824F0-3810-3423-4C4B-EAE35D74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50F1DB4-4D48-C12A-F5F4-47693784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B990F9E6-60A9-80B9-851F-EEFDA28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185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9C4226-25AC-F964-A3B4-C149C32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5B365E16-2DED-A01C-C329-429660FD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C81C2175-E9D5-CA42-036D-DC3AEFD9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374CE87B-5A1C-ED82-11C9-E515DDA9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6828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BD9C6F66-749C-BACB-77F1-8651A663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680CAEFB-D773-5709-AF00-A61120B4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03D43DD-C5E5-5849-4AB9-47580062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072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EB986D-6C21-03A4-F398-7AD4BB12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37B363F-B620-6A76-BDD4-6C607F95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8393B26-F780-2576-9100-DF3CBF54D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B4F614D-FC41-5B87-918D-8A548554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D54FA80-9D48-7BF9-4D64-F8447CCF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737FFB2-0FEB-48D3-E769-D802BB86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34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869B8B4-59CD-D4BD-A441-E1752688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9C623B66-5C38-2F4D-FCDD-460939524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4541136-25D5-0324-0290-EBC39A218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A7F84082-859B-DF76-40F2-43F76667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E98ECDE-A137-9CEA-700B-7CF7A5D5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7CAB9C-D90C-F459-1C83-0790260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648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EC308C9F-A7B2-2C55-B14A-212E6FCC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600D058-AE1C-CDBF-B17D-A42EB1B9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A7A6817E-9FE5-D72C-F227-B379F2D15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8663B-5F4E-4F65-92D5-6BEA364B9523}" type="datetimeFigureOut">
              <a:rPr lang="hr-HR" smtClean="0"/>
              <a:t>7.6.2022.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D40C28F-1E49-EF45-949C-2A8F5BFD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B178186-374B-DA81-9DCC-65BEAC297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5938-78E5-4BD4-85F5-3027F6C55D3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2129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9F17439-8D59-9518-FEFC-05D074C60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8FA2926-183D-EB87-5A04-22651F95E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9444"/>
            <a:ext cx="9144000" cy="2900518"/>
          </a:xfrm>
        </p:spPr>
        <p:txBody>
          <a:bodyPr>
            <a:normAutofit/>
          </a:bodyPr>
          <a:lstStyle/>
          <a:p>
            <a:r>
              <a:rPr lang="hr-HR" b="1" dirty="0">
                <a:solidFill>
                  <a:srgbClr val="FFFFFF"/>
                </a:solidFill>
                <a:latin typeface="Candara Light" panose="020E0502030303020204" pitchFamily="34" charset="0"/>
              </a:rPr>
              <a:t>Predviđanje ishoda teniskog meča računalnim modeliranjem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5FF9EBD-F4DE-BA05-0ED8-D1FB9B075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525" y="6400800"/>
            <a:ext cx="3019425" cy="457199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  <a:latin typeface="Candara Light" panose="020E0502030303020204" pitchFamily="34" charset="0"/>
              </a:rPr>
              <a:t>Jakov Krčadinac</a:t>
            </a:r>
          </a:p>
        </p:txBody>
      </p:sp>
    </p:spTree>
    <p:extLst>
      <p:ext uri="{BB962C8B-B14F-4D97-AF65-F5344CB8AC3E}">
        <p14:creationId xmlns:p14="http://schemas.microsoft.com/office/powerpoint/2010/main" val="153832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FE5D93-E61C-7040-5D1F-F47A8610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Opis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0AE0EA2-7D84-DFF6-FC41-7E8D2E68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Cilj projekta je napraviti precizno predviđanje ishoda teniskog meča koje se temelji na samo jednom statističkom podatku</a:t>
            </a:r>
          </a:p>
          <a:p>
            <a:r>
              <a:rPr lang="hr-HR" dirty="0"/>
              <a:t>Taj podatak je vjerojatnost da igrač osvoji </a:t>
            </a:r>
            <a:r>
              <a:rPr lang="hr-HR" dirty="0" err="1"/>
              <a:t>point</a:t>
            </a:r>
            <a:r>
              <a:rPr lang="hr-HR" dirty="0"/>
              <a:t> kada on servira</a:t>
            </a:r>
          </a:p>
          <a:p>
            <a:r>
              <a:rPr lang="hr-HR" dirty="0"/>
              <a:t>Predviđanje se radi na 4 razine</a:t>
            </a:r>
          </a:p>
          <a:p>
            <a:pPr lvl="1"/>
            <a:r>
              <a:rPr lang="hr-HR" dirty="0"/>
              <a:t>Kolika je vjerojatnost da igrač A osvoji game koji on servira</a:t>
            </a:r>
          </a:p>
          <a:p>
            <a:pPr lvl="1"/>
            <a:r>
              <a:rPr lang="hr-HR" dirty="0"/>
              <a:t>Kolika je vjerojatnost da igrač A pobijedi u </a:t>
            </a:r>
            <a:r>
              <a:rPr lang="hr-HR" dirty="0" err="1"/>
              <a:t>Tiebreak</a:t>
            </a:r>
            <a:r>
              <a:rPr lang="hr-HR" dirty="0"/>
              <a:t> </a:t>
            </a:r>
            <a:r>
              <a:rPr lang="hr-HR" dirty="0" err="1"/>
              <a:t>gameu</a:t>
            </a:r>
            <a:endParaRPr lang="hr-HR" dirty="0"/>
          </a:p>
          <a:p>
            <a:pPr lvl="1"/>
            <a:r>
              <a:rPr lang="hr-HR" dirty="0"/>
              <a:t>Kolika je vjerojatnost da igrač A pobijedi set</a:t>
            </a:r>
          </a:p>
          <a:p>
            <a:pPr lvl="1"/>
            <a:r>
              <a:rPr lang="hr-HR" dirty="0"/>
              <a:t>I konačno kolika je vjerojatnost da igrač A osvoji cijeli </a:t>
            </a:r>
            <a:r>
              <a:rPr lang="hr-HR" dirty="0" err="1"/>
              <a:t>match</a:t>
            </a:r>
            <a:endParaRPr lang="hr-HR" dirty="0"/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1377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6D8611-77BE-0FE2-1187-325912E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600" cy="1016000"/>
          </a:xfrm>
        </p:spPr>
        <p:txBody>
          <a:bodyPr/>
          <a:lstStyle/>
          <a:p>
            <a:r>
              <a:rPr lang="hr-HR" dirty="0"/>
              <a:t>Pristup i rješenje problema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80A87A2-6776-15B3-48AB-7EAB2A04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1"/>
            <a:ext cx="10515600" cy="4856162"/>
          </a:xfrm>
        </p:spPr>
        <p:txBody>
          <a:bodyPr>
            <a:normAutofit/>
          </a:bodyPr>
          <a:lstStyle/>
          <a:p>
            <a:r>
              <a:rPr lang="hr-HR" dirty="0"/>
              <a:t>Problemu sam pristupio ekstenzivnim proučavanjem svih brojnih pravila tenisa i upoznavanjem s terminologijom</a:t>
            </a:r>
          </a:p>
          <a:p>
            <a:r>
              <a:rPr lang="hr-HR" dirty="0"/>
              <a:t>Kada sam vrlo dobro razumio kako tenis funkcionira mogao sam početi s proučavanjem literature</a:t>
            </a:r>
          </a:p>
          <a:p>
            <a:r>
              <a:rPr lang="hr-HR" dirty="0"/>
              <a:t>Pretpostavke modela su da je vjerojatnost osvajanja </a:t>
            </a:r>
            <a:r>
              <a:rPr lang="hr-HR" dirty="0" err="1"/>
              <a:t>pointa</a:t>
            </a:r>
            <a:r>
              <a:rPr lang="hr-HR" dirty="0"/>
              <a:t> pri vlastitom servisu dovoljna statistika za modeliranje cijelog </a:t>
            </a:r>
            <a:r>
              <a:rPr lang="hr-HR" dirty="0" err="1"/>
              <a:t>matcha</a:t>
            </a:r>
            <a:endParaRPr lang="hr-HR" dirty="0"/>
          </a:p>
          <a:p>
            <a:r>
              <a:rPr lang="hr-HR" dirty="0"/>
              <a:t>Model je ograničen time što ne predviđa slučaj u kojem se u finalnom </a:t>
            </a:r>
            <a:r>
              <a:rPr lang="hr-HR" dirty="0" err="1"/>
              <a:t>gameu</a:t>
            </a:r>
            <a:r>
              <a:rPr lang="hr-HR" dirty="0"/>
              <a:t> (dakle ako je rezultat u setovima 2-2 i u zadnjem 5. setu je rezultat 6-6) igra poseban </a:t>
            </a:r>
            <a:r>
              <a:rPr lang="hr-HR" dirty="0" err="1"/>
              <a:t>Tiebreak</a:t>
            </a:r>
            <a:r>
              <a:rPr lang="hr-HR" dirty="0"/>
              <a:t> game koji ide do 10 umjesto do 7 </a:t>
            </a:r>
            <a:r>
              <a:rPr lang="hr-HR" dirty="0" err="1"/>
              <a:t>pointova</a:t>
            </a:r>
            <a:endParaRPr lang="hr-HR" dirty="0"/>
          </a:p>
          <a:p>
            <a:pPr lvl="1"/>
            <a:r>
              <a:rPr lang="hr-HR" dirty="0"/>
              <a:t>Ovo je pravilo uvedeno za sve Grand </a:t>
            </a:r>
            <a:r>
              <a:rPr lang="hr-HR" dirty="0" err="1"/>
              <a:t>Slam</a:t>
            </a:r>
            <a:r>
              <a:rPr lang="hr-HR" dirty="0"/>
              <a:t> turnire 22.3.2022.</a:t>
            </a:r>
          </a:p>
        </p:txBody>
      </p:sp>
    </p:spTree>
    <p:extLst>
      <p:ext uri="{BB962C8B-B14F-4D97-AF65-F5344CB8AC3E}">
        <p14:creationId xmlns:p14="http://schemas.microsoft.com/office/powerpoint/2010/main" val="31764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7E5852B-E143-2312-10EA-7F9175DE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Implementacija u </a:t>
            </a:r>
            <a:r>
              <a:rPr lang="hr-HR" sz="4400" dirty="0" err="1"/>
              <a:t>Julii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20AD6D8-DB7E-FDB3-71CB-F9B9A708C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3200" dirty="0"/>
              <a:t>U kodu sam koristio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sz="2800" dirty="0"/>
              <a:t>Rad s datotekama</a:t>
            </a:r>
          </a:p>
          <a:p>
            <a:pPr lvl="1">
              <a:lnSpc>
                <a:spcPct val="150000"/>
              </a:lnSpc>
            </a:pPr>
            <a:r>
              <a:rPr lang="hr-HR" sz="2800" dirty="0"/>
              <a:t>Rekurzivne funkcije za računanje vjerojatnosti svih ishoda na svim razinama</a:t>
            </a:r>
          </a:p>
          <a:p>
            <a:pPr lvl="1">
              <a:lnSpc>
                <a:spcPct val="150000"/>
              </a:lnSpc>
            </a:pPr>
            <a:r>
              <a:rPr lang="hr-HR" sz="2800" dirty="0"/>
              <a:t>Matrice</a:t>
            </a:r>
          </a:p>
          <a:p>
            <a:pPr lvl="1">
              <a:lnSpc>
                <a:spcPct val="150000"/>
              </a:lnSpc>
            </a:pPr>
            <a:r>
              <a:rPr lang="hr-HR" sz="2800" dirty="0"/>
              <a:t>Dvostruke for petlje za uredan ispis matrica</a:t>
            </a:r>
          </a:p>
        </p:txBody>
      </p:sp>
    </p:spTree>
    <p:extLst>
      <p:ext uri="{BB962C8B-B14F-4D97-AF65-F5344CB8AC3E}">
        <p14:creationId xmlns:p14="http://schemas.microsoft.com/office/powerpoint/2010/main" val="178601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592351-DF4C-1DA3-980F-ED296C48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Problemi na koje sam naišao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D94F61F-EEE6-C4FD-674B-A12577D5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Ako se pri pokretanju programa ne postavi da je projekt u radnom direktoriju u Julia terminalu ne učitava se </a:t>
            </a:r>
            <a:r>
              <a:rPr lang="hr-HR" i="1" dirty="0"/>
              <a:t>match.txt </a:t>
            </a:r>
            <a:r>
              <a:rPr lang="hr-HR" dirty="0"/>
              <a:t>datoteka s podacima o igračima i njihovim statistikama</a:t>
            </a:r>
          </a:p>
          <a:p>
            <a:r>
              <a:rPr lang="hr-HR" dirty="0"/>
              <a:t>Nisam uspio način da u istu matricu stavim na neke indexe </a:t>
            </a:r>
            <a:r>
              <a:rPr lang="hr-HR" dirty="0" err="1"/>
              <a:t>string</a:t>
            </a:r>
            <a:r>
              <a:rPr lang="hr-HR" dirty="0"/>
              <a:t>, a na neke Float64 tip podatka</a:t>
            </a:r>
          </a:p>
          <a:p>
            <a:pPr lvl="1"/>
            <a:r>
              <a:rPr lang="hr-HR" dirty="0"/>
              <a:t>Ovaj sam problem riješio tako da imam 3 različite duple for petlje</a:t>
            </a:r>
          </a:p>
          <a:p>
            <a:pPr lvl="1"/>
            <a:r>
              <a:rPr lang="hr-HR" dirty="0"/>
              <a:t>U prve dvije punim matricu mogućim ishodima i vjerojatnostima tih ishoda. Sve su te vrijednosti tipa Float64</a:t>
            </a:r>
          </a:p>
          <a:p>
            <a:pPr lvl="1"/>
            <a:r>
              <a:rPr lang="hr-HR" dirty="0"/>
              <a:t>U trećoj duploj for petlji ispisujem tu matricu i tamo namještam da ispis te matrice bude uredan i smislen</a:t>
            </a:r>
          </a:p>
          <a:p>
            <a:pPr lvl="1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5743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338D2D05-4522-A10D-B254-6088BC04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80" y="541866"/>
            <a:ext cx="7104437" cy="313938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EF86509-34FC-B419-7053-8DA9804E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r-HR" dirty="0"/>
              <a:t>Rezultati 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50ABED4-13F5-C2D0-FA8E-1081AD8C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77733"/>
            <a:ext cx="12192000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F86509-34FC-B419-7053-8DA9804E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r-HR" dirty="0"/>
              <a:t>Rezultati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E43490A-96FD-C798-E8BC-7C9A5204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61" y="189768"/>
            <a:ext cx="6919277" cy="301833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539229B-35C3-A2C2-6307-852C9512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7872"/>
            <a:ext cx="12192000" cy="31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F86509-34FC-B419-7053-8DA9804E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r-HR" dirty="0"/>
              <a:t>Rezultati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115B8A8-5213-6B67-8441-73A2AB87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8458"/>
            <a:ext cx="12192000" cy="2124364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D7D4FE38-B97B-9C01-5E2F-320DACBC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00" y="804566"/>
            <a:ext cx="9670400" cy="29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8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320</Words>
  <Application>Microsoft Office PowerPoint</Application>
  <PresentationFormat>Široki zaslon</PresentationFormat>
  <Paragraphs>31</Paragraphs>
  <Slides>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Candara Light</vt:lpstr>
      <vt:lpstr>Tema sustava Office</vt:lpstr>
      <vt:lpstr>Predviđanje ishoda teniskog meča računalnim modeliranjem</vt:lpstr>
      <vt:lpstr>Opis</vt:lpstr>
      <vt:lpstr>Pristup i rješenje problema</vt:lpstr>
      <vt:lpstr>Implementacija u Julii</vt:lpstr>
      <vt:lpstr>Problemi na koje sam naišao</vt:lpstr>
      <vt:lpstr>Rezultati </vt:lpstr>
      <vt:lpstr>Rezultati </vt:lpstr>
      <vt:lpstr>Rezultati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Predviđanje ishoda teniskog meča računalnim modeliranjem</dc:title>
  <dc:creator>Jakov Krčadinac</dc:creator>
  <cp:lastModifiedBy>Jakov Krčadinac</cp:lastModifiedBy>
  <cp:revision>2</cp:revision>
  <dcterms:created xsi:type="dcterms:W3CDTF">2022-06-07T17:34:38Z</dcterms:created>
  <dcterms:modified xsi:type="dcterms:W3CDTF">2022-06-07T19:55:02Z</dcterms:modified>
</cp:coreProperties>
</file>